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75" r:id="rId5"/>
    <p:sldId id="276" r:id="rId6"/>
    <p:sldId id="277" r:id="rId7"/>
    <p:sldId id="264" r:id="rId8"/>
    <p:sldId id="27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a:t>
            </a:r>
            <a:r>
              <a:rPr lang="en-US" sz="1800"/>
              <a:t>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400</Words>
  <Application>Microsoft Office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5</cp:revision>
  <dcterms:created xsi:type="dcterms:W3CDTF">2023-06-01T11:33:31Z</dcterms:created>
  <dcterms:modified xsi:type="dcterms:W3CDTF">2023-06-01T12:00:58Z</dcterms:modified>
</cp:coreProperties>
</file>